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16-06-2020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16-06-2020)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8,173,219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139,479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443,670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6,786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19,495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258 cases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48.0# in confirmed cases, 55.0#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47.0#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16-06-2020)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5.4%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1.5%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(2,137,731)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cases (34,918)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India recorded the most new fatal cases (2,003)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